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94660"/>
  </p:normalViewPr>
  <p:slideViewPr>
    <p:cSldViewPr snapToGrid="0" snapToObjects="1">
      <p:cViewPr varScale="1">
        <p:scale>
          <a:sx n="88" d="100"/>
          <a:sy n="88" d="100"/>
        </p:scale>
        <p:origin x="-96"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8/9/12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8/9/12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8/9/12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8/9/12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dirty="0" smtClean="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8/9/12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dirty="0" smtClean="0"/>
              <a:t>Drag picture to placeholder or click icon to add</a:t>
            </a:r>
            <a:endParaRPr dirty="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dirty="0" smtClean="0"/>
              <a:t>Drag picture to placeholder or click icon to add</a:t>
            </a:r>
            <a:endParaRPr dirty="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dirty="0" smtClean="0"/>
              <a:t>Drag picture to placeholder or click icon to add</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8/9/12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8/9/12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8/9/12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8/9/12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8/9/12</a:t>
            </a:fld>
            <a:endParaRPr lang="en-US" dirty="0"/>
          </a:p>
        </p:txBody>
      </p:sp>
      <p:sp>
        <p:nvSpPr>
          <p:cNvPr id="5" name="Footer Placeholder 4"/>
          <p:cNvSpPr>
            <a:spLocks noGrp="1"/>
          </p:cNvSpPr>
          <p:nvPr>
            <p:ph type="ftr" sz="quarter" idx="11"/>
          </p:nvPr>
        </p:nvSpPr>
        <p:spPr>
          <a:xfrm>
            <a:off x="7238999" y="6356350"/>
            <a:ext cx="1446213"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dirty="0"/>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8/9/12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8/9/12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8/9/12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8/9/12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8/9/12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8/9/12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8/9/12</a:t>
            </a:fld>
            <a:endParaRPr lang="en-US" dirty="0"/>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3.xml"/><Relationship Id="rId2" Type="http://schemas.openxmlformats.org/officeDocument/2006/relationships/hyperlink" Target="http://youtu.be/QBApevfNkk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NASA Teacher Leadership Triad 2012</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Julie Archer</a:t>
            </a:r>
          </a:p>
          <a:p>
            <a:r>
              <a:rPr lang="en-US" dirty="0" smtClean="0"/>
              <a:t>Erin </a:t>
            </a:r>
            <a:r>
              <a:rPr lang="en-US" dirty="0" err="1" smtClean="0"/>
              <a:t>Binns</a:t>
            </a:r>
            <a:endParaRPr lang="en-US" dirty="0" smtClean="0"/>
          </a:p>
          <a:p>
            <a:r>
              <a:rPr lang="en-US" dirty="0" smtClean="0"/>
              <a:t>Jessica Cimino</a:t>
            </a:r>
          </a:p>
          <a:p>
            <a:r>
              <a:rPr lang="en-US" dirty="0"/>
              <a:t>Deb </a:t>
            </a:r>
            <a:r>
              <a:rPr lang="en-US" dirty="0" err="1"/>
              <a:t>Ramm</a:t>
            </a:r>
            <a:endParaRPr lang="en-US" dirty="0"/>
          </a:p>
          <a:p>
            <a:endParaRPr lang="en-US" dirty="0"/>
          </a:p>
        </p:txBody>
      </p:sp>
    </p:spTree>
    <p:extLst>
      <p:ext uri="{BB962C8B-B14F-4D97-AF65-F5344CB8AC3E}">
        <p14:creationId xmlns:p14="http://schemas.microsoft.com/office/powerpoint/2010/main" val="22290274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45141"/>
            <a:ext cx="8229600" cy="1239288"/>
          </a:xfrm>
        </p:spPr>
        <p:txBody>
          <a:bodyPr/>
          <a:lstStyle/>
          <a:p>
            <a:r>
              <a:rPr lang="en-US" dirty="0" smtClean="0"/>
              <a:t>Big Idea 4: Earth is Continually Changing</a:t>
            </a:r>
            <a:endParaRPr lang="en-US" dirty="0"/>
          </a:p>
        </p:txBody>
      </p:sp>
      <p:sp>
        <p:nvSpPr>
          <p:cNvPr id="5" name="Content Placeholder 4"/>
          <p:cNvSpPr>
            <a:spLocks noGrp="1"/>
          </p:cNvSpPr>
          <p:nvPr>
            <p:ph idx="1"/>
          </p:nvPr>
        </p:nvSpPr>
        <p:spPr>
          <a:xfrm>
            <a:off x="739775" y="2770094"/>
            <a:ext cx="3777206" cy="3267169"/>
          </a:xfrm>
        </p:spPr>
        <p:txBody>
          <a:bodyPr>
            <a:normAutofit fontScale="55000" lnSpcReduction="20000"/>
          </a:bodyPr>
          <a:lstStyle/>
          <a:p>
            <a:r>
              <a:rPr lang="en-US" sz="5100" b="1" dirty="0" smtClean="0"/>
              <a:t>Key </a:t>
            </a:r>
            <a:r>
              <a:rPr lang="en-US" sz="5100" b="1" dirty="0"/>
              <a:t>Concepts: </a:t>
            </a:r>
            <a:endParaRPr lang="en-US" sz="5100" dirty="0"/>
          </a:p>
          <a:p>
            <a:pPr lvl="0"/>
            <a:r>
              <a:rPr lang="en-US" sz="5100" dirty="0"/>
              <a:t>Earth is continually </a:t>
            </a:r>
            <a:r>
              <a:rPr lang="en-US" sz="5100" dirty="0" smtClean="0"/>
              <a:t>changing.</a:t>
            </a:r>
            <a:endParaRPr lang="en-US" sz="5100" dirty="0"/>
          </a:p>
          <a:p>
            <a:pPr lvl="0"/>
            <a:r>
              <a:rPr lang="en-US" sz="5100" dirty="0"/>
              <a:t>The dynamic of Earth’s surface is a direct result of these changes. </a:t>
            </a:r>
          </a:p>
          <a:p>
            <a:endParaRPr lang="en-US" sz="5100" dirty="0"/>
          </a:p>
          <a:p>
            <a:endParaRPr lang="en-US" dirty="0"/>
          </a:p>
        </p:txBody>
      </p:sp>
      <p:sp>
        <p:nvSpPr>
          <p:cNvPr id="6" name="TextBox 5"/>
          <p:cNvSpPr txBox="1"/>
          <p:nvPr/>
        </p:nvSpPr>
        <p:spPr>
          <a:xfrm>
            <a:off x="4964350" y="2755663"/>
            <a:ext cx="3506793" cy="3385542"/>
          </a:xfrm>
          <a:prstGeom prst="rect">
            <a:avLst/>
          </a:prstGeom>
          <a:noFill/>
        </p:spPr>
        <p:txBody>
          <a:bodyPr wrap="square" rtlCol="0">
            <a:spAutoFit/>
          </a:bodyPr>
          <a:lstStyle/>
          <a:p>
            <a:r>
              <a:rPr lang="en-US" sz="2800" b="1" dirty="0"/>
              <a:t>Key Teaching Skills:</a:t>
            </a:r>
            <a:endParaRPr lang="en-US" sz="2800" dirty="0"/>
          </a:p>
          <a:p>
            <a:pPr lvl="0"/>
            <a:r>
              <a:rPr lang="en-US" sz="2800" dirty="0"/>
              <a:t>Assessing student prior</a:t>
            </a:r>
          </a:p>
          <a:p>
            <a:pPr lvl="0"/>
            <a:r>
              <a:rPr lang="en-US" sz="2800" dirty="0"/>
              <a:t>Classroom management</a:t>
            </a:r>
          </a:p>
          <a:p>
            <a:pPr lvl="0"/>
            <a:r>
              <a:rPr lang="en-US" sz="2800" dirty="0"/>
              <a:t>Manage cooperative groups</a:t>
            </a:r>
          </a:p>
          <a:p>
            <a:endParaRPr lang="en-US" dirty="0"/>
          </a:p>
        </p:txBody>
      </p:sp>
    </p:spTree>
    <p:extLst>
      <p:ext uri="{BB962C8B-B14F-4D97-AF65-F5344CB8AC3E}">
        <p14:creationId xmlns:p14="http://schemas.microsoft.com/office/powerpoint/2010/main" val="36933092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Think Pair Share</a:t>
            </a:r>
            <a:endParaRPr lang="en-US" dirty="0"/>
          </a:p>
        </p:txBody>
      </p:sp>
      <p:sp>
        <p:nvSpPr>
          <p:cNvPr id="5" name="Content Placeholder 4"/>
          <p:cNvSpPr>
            <a:spLocks noGrp="1"/>
          </p:cNvSpPr>
          <p:nvPr>
            <p:ph sz="half" idx="1"/>
          </p:nvPr>
        </p:nvSpPr>
        <p:spPr>
          <a:xfrm>
            <a:off x="660981" y="4227505"/>
            <a:ext cx="7656512" cy="1554480"/>
          </a:xfrm>
        </p:spPr>
        <p:txBody>
          <a:bodyPr>
            <a:normAutofit fontScale="92500"/>
          </a:bodyPr>
          <a:lstStyle/>
          <a:p>
            <a:r>
              <a:rPr lang="en-US" dirty="0" smtClean="0"/>
              <a:t>Ask </a:t>
            </a:r>
            <a:r>
              <a:rPr lang="en-US" dirty="0"/>
              <a:t>teachers to independently come up with the two big ideas in Earth Science everyone should know. Have them then share with the group and have the group come up with a consensus answer to share with the group. These should be written on sentence strips or chart paper and posted around the room. Compare to the Nine Big Ideas of the Earth Science Literacy Principles</a:t>
            </a:r>
          </a:p>
          <a:p>
            <a:endParaRPr lang="en-US" dirty="0"/>
          </a:p>
        </p:txBody>
      </p:sp>
      <p:sp>
        <p:nvSpPr>
          <p:cNvPr id="6" name="Content Placeholder 5"/>
          <p:cNvSpPr>
            <a:spLocks noGrp="1"/>
          </p:cNvSpPr>
          <p:nvPr>
            <p:ph sz="half" idx="13"/>
          </p:nvPr>
        </p:nvSpPr>
        <p:spPr>
          <a:xfrm>
            <a:off x="762000" y="2476828"/>
            <a:ext cx="7656512" cy="1554480"/>
          </a:xfrm>
        </p:spPr>
        <p:txBody>
          <a:bodyPr/>
          <a:lstStyle/>
          <a:p>
            <a:pPr marL="0" indent="0">
              <a:buNone/>
            </a:pPr>
            <a:r>
              <a:rPr lang="en-US" b="1" dirty="0" smtClean="0"/>
              <a:t>Purpose:</a:t>
            </a:r>
          </a:p>
          <a:p>
            <a:r>
              <a:rPr lang="en-US" b="1" dirty="0"/>
              <a:t>Getting participants to become aware of the Nine Big Ideas of Earth Science Literacy and previewing the day’s content matter</a:t>
            </a:r>
          </a:p>
          <a:p>
            <a:endParaRPr lang="en-US" dirty="0"/>
          </a:p>
        </p:txBody>
      </p:sp>
    </p:spTree>
    <p:extLst>
      <p:ext uri="{BB962C8B-B14F-4D97-AF65-F5344CB8AC3E}">
        <p14:creationId xmlns:p14="http://schemas.microsoft.com/office/powerpoint/2010/main" val="2419919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Maps and Modeling </a:t>
            </a:r>
            <a:endParaRPr lang="en-US" dirty="0"/>
          </a:p>
        </p:txBody>
      </p:sp>
      <p:sp>
        <p:nvSpPr>
          <p:cNvPr id="3" name="Content Placeholder 2"/>
          <p:cNvSpPr>
            <a:spLocks noGrp="1"/>
          </p:cNvSpPr>
          <p:nvPr>
            <p:ph sz="half" idx="1"/>
          </p:nvPr>
        </p:nvSpPr>
        <p:spPr>
          <a:xfrm>
            <a:off x="762000" y="4718135"/>
            <a:ext cx="7656512" cy="1554480"/>
          </a:xfrm>
        </p:spPr>
        <p:txBody>
          <a:bodyPr>
            <a:normAutofit/>
          </a:bodyPr>
          <a:lstStyle/>
          <a:p>
            <a:r>
              <a:rPr lang="en-US" dirty="0" smtClean="0"/>
              <a:t>Have </a:t>
            </a:r>
            <a:r>
              <a:rPr lang="en-US" dirty="0"/>
              <a:t>participants create thinking maps/brain maps (using various colors to connect concepts) with Geologic Processes as the key word. All ideas should be shared and posted on the wall to share </a:t>
            </a:r>
            <a:r>
              <a:rPr lang="en-US" dirty="0" smtClean="0"/>
              <a:t>as </a:t>
            </a:r>
            <a:r>
              <a:rPr lang="en-US" dirty="0"/>
              <a:t>the whole group. </a:t>
            </a:r>
          </a:p>
          <a:p>
            <a:endParaRPr lang="en-US" dirty="0"/>
          </a:p>
        </p:txBody>
      </p:sp>
      <p:sp>
        <p:nvSpPr>
          <p:cNvPr id="4" name="Content Placeholder 3"/>
          <p:cNvSpPr>
            <a:spLocks noGrp="1"/>
          </p:cNvSpPr>
          <p:nvPr>
            <p:ph sz="half" idx="13"/>
          </p:nvPr>
        </p:nvSpPr>
        <p:spPr>
          <a:xfrm>
            <a:off x="762000" y="2767430"/>
            <a:ext cx="7656512" cy="1554480"/>
          </a:xfrm>
        </p:spPr>
        <p:txBody>
          <a:bodyPr/>
          <a:lstStyle/>
          <a:p>
            <a:pPr marL="0" indent="0">
              <a:buNone/>
            </a:pPr>
            <a:r>
              <a:rPr lang="en-US" b="1" dirty="0" smtClean="0"/>
              <a:t>Purpose: </a:t>
            </a:r>
          </a:p>
          <a:p>
            <a:r>
              <a:rPr lang="en-US" b="1" dirty="0" smtClean="0"/>
              <a:t>Assess </a:t>
            </a:r>
            <a:r>
              <a:rPr lang="en-US" b="1" dirty="0"/>
              <a:t>the level of participants prior </a:t>
            </a:r>
            <a:r>
              <a:rPr lang="en-US" b="1" dirty="0" smtClean="0"/>
              <a:t>knowledge on ways the Earth is constantly changing.</a:t>
            </a:r>
            <a:endParaRPr lang="en-US" dirty="0"/>
          </a:p>
        </p:txBody>
      </p:sp>
    </p:spTree>
    <p:extLst>
      <p:ext uri="{BB962C8B-B14F-4D97-AF65-F5344CB8AC3E}">
        <p14:creationId xmlns:p14="http://schemas.microsoft.com/office/powerpoint/2010/main" val="4018639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  Lava Layering</a:t>
            </a:r>
            <a:endParaRPr lang="en-US" dirty="0"/>
          </a:p>
        </p:txBody>
      </p:sp>
      <p:sp>
        <p:nvSpPr>
          <p:cNvPr id="3" name="Content Placeholder 2"/>
          <p:cNvSpPr>
            <a:spLocks noGrp="1"/>
          </p:cNvSpPr>
          <p:nvPr>
            <p:ph sz="half" idx="1"/>
          </p:nvPr>
        </p:nvSpPr>
        <p:spPr>
          <a:xfrm>
            <a:off x="762000" y="2524729"/>
            <a:ext cx="2513893" cy="3665868"/>
          </a:xfrm>
        </p:spPr>
        <p:txBody>
          <a:bodyPr>
            <a:normAutofit fontScale="92500" lnSpcReduction="10000"/>
          </a:bodyPr>
          <a:lstStyle/>
          <a:p>
            <a:r>
              <a:rPr lang="en-US" b="1" dirty="0" smtClean="0"/>
              <a:t>Essential Question</a:t>
            </a:r>
            <a:r>
              <a:rPr lang="en-US" dirty="0" smtClean="0"/>
              <a:t>:                                                                                         “</a:t>
            </a:r>
            <a:r>
              <a:rPr lang="en-US" dirty="0"/>
              <a:t>What are the forces that cause Earth to continually change?” </a:t>
            </a:r>
            <a:endParaRPr lang="en-US" dirty="0" smtClean="0"/>
          </a:p>
          <a:p>
            <a:r>
              <a:rPr lang="en-US" dirty="0" smtClean="0"/>
              <a:t>This </a:t>
            </a:r>
            <a:r>
              <a:rPr lang="en-US" dirty="0"/>
              <a:t>serves as the purpose statement for the day’s activities. At this point two activities will be conducted in groups to explain the outcome of geologic events such as volcanoes. </a:t>
            </a:r>
          </a:p>
          <a:p>
            <a:endParaRPr lang="en-US" dirty="0"/>
          </a:p>
        </p:txBody>
      </p:sp>
      <p:pic>
        <p:nvPicPr>
          <p:cNvPr id="8" name="Picture 7" descr="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5379" y="2723717"/>
            <a:ext cx="4622507" cy="3466880"/>
          </a:xfrm>
          <a:prstGeom prst="rect">
            <a:avLst/>
          </a:prstGeom>
        </p:spPr>
      </p:pic>
    </p:spTree>
    <p:extLst>
      <p:ext uri="{BB962C8B-B14F-4D97-AF65-F5344CB8AC3E}">
        <p14:creationId xmlns:p14="http://schemas.microsoft.com/office/powerpoint/2010/main" val="37177285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  Predict the Flow</a:t>
            </a:r>
            <a:endParaRPr lang="en-US" dirty="0"/>
          </a:p>
        </p:txBody>
      </p:sp>
      <p:sp>
        <p:nvSpPr>
          <p:cNvPr id="3" name="Content Placeholder 2"/>
          <p:cNvSpPr>
            <a:spLocks noGrp="1"/>
          </p:cNvSpPr>
          <p:nvPr>
            <p:ph sz="half" idx="1"/>
          </p:nvPr>
        </p:nvSpPr>
        <p:spPr>
          <a:xfrm>
            <a:off x="274194" y="2784475"/>
            <a:ext cx="4233798" cy="3252788"/>
          </a:xfrm>
        </p:spPr>
        <p:txBody>
          <a:bodyPr>
            <a:noAutofit/>
          </a:bodyPr>
          <a:lstStyle/>
          <a:p>
            <a:pPr lvl="0"/>
            <a:r>
              <a:rPr lang="en-US" sz="2400" b="1" dirty="0" smtClean="0"/>
              <a:t>Essential Question</a:t>
            </a:r>
            <a:r>
              <a:rPr lang="en-US" sz="2400" dirty="0" smtClean="0"/>
              <a:t>:                                                                                                                    How can you use a volcanoes topography to predict which way lava will flow down its slopes?</a:t>
            </a:r>
          </a:p>
          <a:p>
            <a:r>
              <a:rPr lang="en-US" sz="2400" dirty="0"/>
              <a:t> </a:t>
            </a:r>
            <a:r>
              <a:rPr lang="en-US" sz="2400" dirty="0" smtClean="0"/>
              <a:t>Students will use the model they prepared in an inquiry based lesson to determine the flow of lava. </a:t>
            </a:r>
            <a:endParaRPr lang="en-US" sz="2400" dirty="0"/>
          </a:p>
        </p:txBody>
      </p:sp>
      <p:pic>
        <p:nvPicPr>
          <p:cNvPr id="6" name="Content Placeholder 5" descr="photo 1.JPG"/>
          <p:cNvPicPr>
            <a:picLocks noGrp="1" noChangeAspect="1"/>
          </p:cNvPicPr>
          <p:nvPr>
            <p:ph sz="half" idx="2"/>
          </p:nvPr>
        </p:nvPicPr>
        <p:blipFill>
          <a:blip r:embed="rId2">
            <a:extLst>
              <a:ext uri="{28A0092B-C50C-407E-A947-70E740481C1C}">
                <a14:useLocalDpi xmlns:a14="http://schemas.microsoft.com/office/drawing/2010/main" val="0"/>
              </a:ext>
            </a:extLst>
          </a:blip>
          <a:srcRect l="6570" r="6570"/>
          <a:stretch>
            <a:fillRect/>
          </a:stretch>
        </p:blipFill>
        <p:spPr>
          <a:xfrm>
            <a:off x="4634752" y="2784475"/>
            <a:ext cx="4384777" cy="3785906"/>
          </a:xfrm>
        </p:spPr>
      </p:pic>
    </p:spTree>
    <p:extLst>
      <p:ext uri="{BB962C8B-B14F-4D97-AF65-F5344CB8AC3E}">
        <p14:creationId xmlns:p14="http://schemas.microsoft.com/office/powerpoint/2010/main" val="2318921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  </a:t>
            </a:r>
            <a:br>
              <a:rPr lang="en-US" dirty="0" smtClean="0"/>
            </a:br>
            <a:r>
              <a:rPr lang="en-US" dirty="0" smtClean="0"/>
              <a:t>NASA Spheres of Earth </a:t>
            </a:r>
            <a:endParaRPr lang="en-US" dirty="0"/>
          </a:p>
        </p:txBody>
      </p:sp>
      <p:sp>
        <p:nvSpPr>
          <p:cNvPr id="3" name="Content Placeholder 2"/>
          <p:cNvSpPr>
            <a:spLocks noGrp="1"/>
          </p:cNvSpPr>
          <p:nvPr>
            <p:ph sz="half" idx="1"/>
          </p:nvPr>
        </p:nvSpPr>
        <p:spPr>
          <a:xfrm>
            <a:off x="457200" y="2784474"/>
            <a:ext cx="3798275" cy="3839033"/>
          </a:xfrm>
        </p:spPr>
        <p:txBody>
          <a:bodyPr>
            <a:normAutofit/>
          </a:bodyPr>
          <a:lstStyle/>
          <a:p>
            <a:r>
              <a:rPr lang="en-US" sz="2400" b="1" dirty="0" smtClean="0"/>
              <a:t>Essential Question</a:t>
            </a:r>
            <a:r>
              <a:rPr lang="en-US" sz="2400" dirty="0" smtClean="0"/>
              <a:t>:                                                                                  How does the Earth’s Spheres work as a system? </a:t>
            </a:r>
          </a:p>
          <a:p>
            <a:r>
              <a:rPr lang="en-US" sz="2400" dirty="0" smtClean="0"/>
              <a:t>Students will use pictures, technology and prior knowledge to identify earth’s features and geomorphology. </a:t>
            </a:r>
            <a:endParaRPr lang="en-US" sz="2400" dirty="0"/>
          </a:p>
        </p:txBody>
      </p:sp>
      <p:pic>
        <p:nvPicPr>
          <p:cNvPr id="6" name="Picture 5" descr="photo-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475" y="2900491"/>
            <a:ext cx="4795669" cy="3596752"/>
          </a:xfrm>
          <a:prstGeom prst="rect">
            <a:avLst/>
          </a:prstGeom>
        </p:spPr>
      </p:pic>
    </p:spTree>
    <p:extLst>
      <p:ext uri="{BB962C8B-B14F-4D97-AF65-F5344CB8AC3E}">
        <p14:creationId xmlns:p14="http://schemas.microsoft.com/office/powerpoint/2010/main" val="904791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4:</a:t>
            </a:r>
            <a:br>
              <a:rPr lang="en-US" dirty="0" smtClean="0"/>
            </a:br>
            <a:r>
              <a:rPr lang="en-US" dirty="0" smtClean="0"/>
              <a:t>NASA Blue Marble Matches</a:t>
            </a:r>
            <a:endParaRPr lang="en-US" dirty="0"/>
          </a:p>
        </p:txBody>
      </p:sp>
      <p:sp>
        <p:nvSpPr>
          <p:cNvPr id="3" name="Content Placeholder 2"/>
          <p:cNvSpPr>
            <a:spLocks noGrp="1"/>
          </p:cNvSpPr>
          <p:nvPr>
            <p:ph sz="half" idx="1"/>
          </p:nvPr>
        </p:nvSpPr>
        <p:spPr>
          <a:xfrm>
            <a:off x="317488" y="2784474"/>
            <a:ext cx="3882006" cy="3276251"/>
          </a:xfrm>
        </p:spPr>
        <p:txBody>
          <a:bodyPr>
            <a:noAutofit/>
          </a:bodyPr>
          <a:lstStyle/>
          <a:p>
            <a:r>
              <a:rPr lang="en-US" sz="2000" b="1" dirty="0" smtClean="0"/>
              <a:t>Essential Question</a:t>
            </a:r>
            <a:r>
              <a:rPr lang="en-US" sz="2000" dirty="0" smtClean="0"/>
              <a:t>:                                                                                         How do scientists determine what geologic features exist on other planets?</a:t>
            </a:r>
          </a:p>
          <a:p>
            <a:r>
              <a:rPr lang="en-US" sz="2000" dirty="0" smtClean="0"/>
              <a:t>Students will use their knowledge of earth’s geology to identify inter-planetary geologic features using technology and other satellite images. </a:t>
            </a:r>
          </a:p>
        </p:txBody>
      </p:sp>
      <p:pic>
        <p:nvPicPr>
          <p:cNvPr id="5" name="Picture 4" descr="photo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390" y="2784474"/>
            <a:ext cx="4522259" cy="3391694"/>
          </a:xfrm>
          <a:prstGeom prst="rect">
            <a:avLst/>
          </a:prstGeom>
        </p:spPr>
      </p:pic>
    </p:spTree>
    <p:extLst>
      <p:ext uri="{BB962C8B-B14F-4D97-AF65-F5344CB8AC3E}">
        <p14:creationId xmlns:p14="http://schemas.microsoft.com/office/powerpoint/2010/main" val="1419987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62800" y="205869"/>
            <a:ext cx="3635375" cy="642711"/>
          </a:xfrm>
        </p:spPr>
        <p:txBody>
          <a:bodyPr/>
          <a:lstStyle/>
          <a:p>
            <a:r>
              <a:rPr lang="en-US" dirty="0" smtClean="0"/>
              <a:t>Closing</a:t>
            </a:r>
            <a:endParaRPr lang="en-US" dirty="0"/>
          </a:p>
        </p:txBody>
      </p:sp>
      <p:sp>
        <p:nvSpPr>
          <p:cNvPr id="6" name="Text Placeholder 5"/>
          <p:cNvSpPr>
            <a:spLocks noGrp="1"/>
          </p:cNvSpPr>
          <p:nvPr>
            <p:ph type="body" sz="half" idx="2"/>
          </p:nvPr>
        </p:nvSpPr>
        <p:spPr>
          <a:xfrm>
            <a:off x="4921544" y="896236"/>
            <a:ext cx="3635375" cy="5308793"/>
          </a:xfrm>
        </p:spPr>
        <p:txBody>
          <a:bodyPr>
            <a:normAutofit fontScale="25000" lnSpcReduction="20000"/>
          </a:bodyPr>
          <a:lstStyle/>
          <a:p>
            <a:r>
              <a:rPr lang="en-US" sz="11200" dirty="0" smtClean="0"/>
              <a:t>Big </a:t>
            </a:r>
            <a:r>
              <a:rPr lang="en-US" sz="11200" dirty="0"/>
              <a:t>Idea 4 video, revisit pre-assessment, give evaluation, and provide NASA resources.</a:t>
            </a:r>
            <a:r>
              <a:rPr lang="en-US" sz="11200" dirty="0"/>
              <a:t> </a:t>
            </a:r>
            <a:endParaRPr lang="en-US" sz="11200" dirty="0" smtClean="0"/>
          </a:p>
          <a:p>
            <a:endParaRPr lang="en-US" sz="8000" dirty="0"/>
          </a:p>
          <a:p>
            <a:r>
              <a:rPr lang="en-US" sz="8000" dirty="0">
                <a:hlinkClick r:id="rId2"/>
              </a:rPr>
              <a:t>http://youtu.be/</a:t>
            </a:r>
            <a:r>
              <a:rPr lang="en-US" sz="8000" dirty="0" smtClean="0">
                <a:hlinkClick r:id="rId2"/>
              </a:rPr>
              <a:t>QBApevfNkkA</a:t>
            </a:r>
            <a:endParaRPr lang="en-US" sz="8000" dirty="0" smtClean="0"/>
          </a:p>
          <a:p>
            <a:endParaRPr lang="en-US" sz="8000" dirty="0"/>
          </a:p>
          <a:p>
            <a:r>
              <a:rPr lang="en-US" sz="8000" dirty="0" smtClean="0"/>
              <a:t>NASA/Earth Expeditions </a:t>
            </a:r>
          </a:p>
          <a:p>
            <a:r>
              <a:rPr lang="en-US" sz="8000" dirty="0" smtClean="0"/>
              <a:t>Earth Spheres and </a:t>
            </a:r>
          </a:p>
          <a:p>
            <a:r>
              <a:rPr lang="en-US" sz="8000" dirty="0" smtClean="0"/>
              <a:t>Blue Marble Lessons</a:t>
            </a:r>
          </a:p>
          <a:p>
            <a:endParaRPr lang="en-US" sz="8000" dirty="0"/>
          </a:p>
          <a:p>
            <a:r>
              <a:rPr lang="en-US" sz="8000" dirty="0" smtClean="0"/>
              <a:t>AGI </a:t>
            </a:r>
          </a:p>
          <a:p>
            <a:r>
              <a:rPr lang="en-US" sz="8000" dirty="0" smtClean="0"/>
              <a:t>Lava Flows and Predictions Lessons</a:t>
            </a:r>
          </a:p>
          <a:p>
            <a:endParaRPr lang="en-US" sz="2800" dirty="0"/>
          </a:p>
        </p:txBody>
      </p:sp>
      <p:sp>
        <p:nvSpPr>
          <p:cNvPr id="7" name="Picture Placeholder 6"/>
          <p:cNvSpPr>
            <a:spLocks noGrp="1"/>
          </p:cNvSpPr>
          <p:nvPr>
            <p:ph type="pic" sz="quarter" idx="13"/>
          </p:nvPr>
        </p:nvSpPr>
        <p:spPr/>
      </p:sp>
      <p:pic>
        <p:nvPicPr>
          <p:cNvPr id="12" name="Picture Placeholder 11" descr="photo 3.JPG"/>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2500" r="12500"/>
          <a:stretch>
            <a:fillRect/>
          </a:stretch>
        </p:blipFill>
        <p:spPr/>
      </p:pic>
      <p:pic>
        <p:nvPicPr>
          <p:cNvPr id="13" name="Picture Placeholder 12" descr="photo-2.JPG"/>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12500" r="12500"/>
          <a:stretch>
            <a:fillRect/>
          </a:stretch>
        </p:blipFill>
        <p:spPr/>
      </p:pic>
    </p:spTree>
    <p:extLst>
      <p:ext uri="{BB962C8B-B14F-4D97-AF65-F5344CB8AC3E}">
        <p14:creationId xmlns:p14="http://schemas.microsoft.com/office/powerpoint/2010/main" val="22311692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113</TotalTime>
  <Words>404</Words>
  <Application>Microsoft Macintosh PowerPoint</Application>
  <PresentationFormat>On-screen Show (4:3)</PresentationFormat>
  <Paragraphs>44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Genesis</vt:lpstr>
      <vt:lpstr>NASA Teacher Leadership Triad 2012</vt:lpstr>
      <vt:lpstr>Big Idea 4: Earth is Continually Changing</vt:lpstr>
      <vt:lpstr>Think Pair Share</vt:lpstr>
      <vt:lpstr>Brain Maps and Modeling </vt:lpstr>
      <vt:lpstr>Lesson 1:  Lava Layering</vt:lpstr>
      <vt:lpstr>Lesson 2:  Predict the Flow</vt:lpstr>
      <vt:lpstr>Lesson 3:   NASA Spheres of Earth </vt:lpstr>
      <vt:lpstr>Lesson 4: NASA Blue Marble Matches</vt:lpstr>
      <vt:lpstr>Closing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 Teacher Leadership Triad 2012</dc:title>
  <dc:creator>Jessica Cimino</dc:creator>
  <cp:lastModifiedBy>Jessica Cimino</cp:lastModifiedBy>
  <cp:revision>10</cp:revision>
  <dcterms:created xsi:type="dcterms:W3CDTF">2012-08-09T20:03:52Z</dcterms:created>
  <dcterms:modified xsi:type="dcterms:W3CDTF">2012-08-09T21:56:59Z</dcterms:modified>
</cp:coreProperties>
</file>